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>
        <p:scale>
          <a:sx n="66" d="100"/>
          <a:sy n="66" d="100"/>
        </p:scale>
        <p:origin x="2240" y="5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12-12-25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D05B475-0764-4243-9611-96E04D8FB6BB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098467" y="2458284"/>
            <a:ext cx="78614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Arica y Parinacota,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Raúl Calderón Díaz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(S)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Arica y Parinacota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Arica y Parinacota,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4061361" y="6344040"/>
            <a:ext cx="1935678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241</TotalTime>
  <Words>87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10</cp:revision>
  <dcterms:created xsi:type="dcterms:W3CDTF">2024-11-15T16:16:11Z</dcterms:created>
  <dcterms:modified xsi:type="dcterms:W3CDTF">2025-12-13T01:22:12Z</dcterms:modified>
</cp:coreProperties>
</file>